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PORTOFOLIO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endParaRPr lang="en-US" dirty="0" smtClean="0"/>
          </a:p>
          <a:p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Indonesia Denpasar </a:t>
            </a:r>
            <a:r>
              <a:rPr lang="en-US" dirty="0" err="1" smtClean="0"/>
              <a:t>Tahun</a:t>
            </a:r>
            <a:r>
              <a:rPr lang="en-US" dirty="0" smtClean="0"/>
              <a:t> 2020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641" y="301172"/>
            <a:ext cx="1564428" cy="1553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313" y="433363"/>
            <a:ext cx="1822768" cy="128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2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Sesuaikan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persyaratan</a:t>
            </a:r>
            <a:r>
              <a:rPr lang="en-US" dirty="0" smtClean="0">
                <a:solidFill>
                  <a:srgbClr val="FF0000"/>
                </a:solidFill>
              </a:rPr>
              <a:t> 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Karya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0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PENJELASAN ATAS KARYA TERBAIK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4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PERNYATAAN KEASLIAN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PEMBUATAN KARYA/PENAMPILAN/TULISAN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DALAM DOKUMEN PORTOFOLIO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982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26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PORTOFOLIO</vt:lpstr>
      <vt:lpstr>Karya :</vt:lpstr>
      <vt:lpstr>Karya :</vt:lpstr>
      <vt:lpstr>PENJELASAN ATAS KARYA TERBAIK</vt:lpstr>
      <vt:lpstr>PERNYATAAN KEASLIAN PEMBUATAN KARYA/PENAMPILAN/TULISAN DALAM DOKUMEN PORTOFOLIO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PORTOFOLIO</dc:title>
  <dc:creator>adisugita@gmail.com</dc:creator>
  <cp:lastModifiedBy>adisugita@gmail.com</cp:lastModifiedBy>
  <cp:revision>7</cp:revision>
  <dcterms:created xsi:type="dcterms:W3CDTF">2020-07-22T02:38:58Z</dcterms:created>
  <dcterms:modified xsi:type="dcterms:W3CDTF">2020-07-22T02:57:11Z</dcterms:modified>
</cp:coreProperties>
</file>