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PORTOFOLIO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Seleksi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Jalur</a:t>
            </a:r>
            <a:r>
              <a:rPr lang="en-US" dirty="0" smtClean="0"/>
              <a:t> </a:t>
            </a:r>
            <a:r>
              <a:rPr lang="en-US" dirty="0" err="1" smtClean="0"/>
              <a:t>Mandiri</a:t>
            </a:r>
            <a:endParaRPr lang="en-US" dirty="0" smtClean="0"/>
          </a:p>
          <a:p>
            <a:r>
              <a:rPr lang="en-US" dirty="0" err="1" smtClean="0"/>
              <a:t>Institut</a:t>
            </a:r>
            <a:r>
              <a:rPr lang="en-US" dirty="0" smtClean="0"/>
              <a:t> </a:t>
            </a:r>
            <a:r>
              <a:rPr lang="en-US" dirty="0" err="1" smtClean="0"/>
              <a:t>Seni</a:t>
            </a:r>
            <a:r>
              <a:rPr lang="en-US" dirty="0" smtClean="0"/>
              <a:t> Indonesia Denpasar </a:t>
            </a:r>
            <a:r>
              <a:rPr lang="en-US" dirty="0" err="1" smtClean="0"/>
              <a:t>Tahun</a:t>
            </a:r>
            <a:r>
              <a:rPr lang="en-US" dirty="0" smtClean="0"/>
              <a:t> 2020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7641" y="301172"/>
            <a:ext cx="1564428" cy="155302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6313" y="433363"/>
            <a:ext cx="1822768" cy="128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521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Karya</a:t>
            </a:r>
            <a:r>
              <a:rPr lang="en-US" dirty="0" smtClean="0"/>
              <a:t>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Sesuaikan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dengan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persyaratan</a:t>
            </a:r>
            <a:r>
              <a:rPr lang="en-US" dirty="0" smtClean="0">
                <a:solidFill>
                  <a:srgbClr val="FF0000"/>
                </a:solidFill>
              </a:rPr>
              <a:t> !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49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Karya</a:t>
            </a:r>
            <a:r>
              <a:rPr lang="en-US" dirty="0" smtClean="0"/>
              <a:t>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802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PENJELASAN ATAS KARYA TERBAIK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746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PERNYATAAN KEASLIAN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1" dirty="0"/>
              <a:t>PEMBUATAN KARYA/PENAMPILAN/TULISAN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1" dirty="0"/>
              <a:t>DALAM DOKUMEN PORTOFOLIO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49822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</TotalTime>
  <Words>26</Words>
  <Application>Microsoft Office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Wisp</vt:lpstr>
      <vt:lpstr>PORTOFOLIO</vt:lpstr>
      <vt:lpstr>Karya :</vt:lpstr>
      <vt:lpstr>Karya :</vt:lpstr>
      <vt:lpstr>PENJELASAN ATAS KARYA TERBAIK</vt:lpstr>
      <vt:lpstr>PERNYATAAN KEASLIAN PEMBUATAN KARYA/PENAMPILAN/TULISAN DALAM DOKUMEN PORTOFOLIO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PORTOFOLIO</dc:title>
  <dc:creator>adisugita@gmail.com</dc:creator>
  <cp:lastModifiedBy>adisugita@gmail.com</cp:lastModifiedBy>
  <cp:revision>7</cp:revision>
  <dcterms:created xsi:type="dcterms:W3CDTF">2020-07-22T02:38:58Z</dcterms:created>
  <dcterms:modified xsi:type="dcterms:W3CDTF">2020-07-22T02:57:11Z</dcterms:modified>
</cp:coreProperties>
</file>